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7aab6226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7aab6226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77aab6226d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77aab6226d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Well done! </a:t>
            </a:r>
            <a:endParaRPr/>
          </a:p>
          <a:p>
            <a:pPr marL="0" lvl="0" indent="0" algn="ctr" rtl="0">
              <a:spcBef>
                <a:spcPts val="0"/>
              </a:spcBef>
              <a:spcAft>
                <a:spcPts val="0"/>
              </a:spcAft>
              <a:buNone/>
            </a:pPr>
            <a:r>
              <a:rPr lang="en"/>
              <a:t>You’ve found Clue Two.</a:t>
            </a:r>
            <a:endParaRPr/>
          </a:p>
        </p:txBody>
      </p:sp>
      <p:sp>
        <p:nvSpPr>
          <p:cNvPr id="55" name="Google Shape;55;p13"/>
          <p:cNvSpPr txBox="1">
            <a:spLocks noGrp="1"/>
          </p:cNvSpPr>
          <p:nvPr>
            <p:ph type="subTitle" idx="1"/>
          </p:nvPr>
        </p:nvSpPr>
        <p:spPr>
          <a:xfrm>
            <a:off x="311700" y="2834125"/>
            <a:ext cx="8520600" cy="1051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Answer the questions on slide 2. Remember, you can use Google or ask a friend to help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227250" y="222450"/>
            <a:ext cx="8689500" cy="46986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SzPts val="2500"/>
              <a:buAutoNum type="arabicPeriod"/>
            </a:pPr>
            <a:r>
              <a:rPr lang="en" sz="2500" dirty="0"/>
              <a:t>What language was ‘Les Miserables’ originally written in?</a:t>
            </a:r>
            <a:endParaRPr sz="2500" dirty="0"/>
          </a:p>
          <a:p>
            <a:pPr marL="0" lvl="0" indent="0" algn="l" rtl="0">
              <a:spcBef>
                <a:spcPts val="0"/>
              </a:spcBef>
              <a:spcAft>
                <a:spcPts val="0"/>
              </a:spcAft>
              <a:buNone/>
            </a:pPr>
            <a:endParaRPr sz="2500" dirty="0"/>
          </a:p>
          <a:p>
            <a:pPr marL="69850" lvl="0" algn="l" rtl="0">
              <a:spcBef>
                <a:spcPts val="0"/>
              </a:spcBef>
              <a:spcAft>
                <a:spcPts val="0"/>
              </a:spcAft>
              <a:buSzPts val="2500"/>
            </a:pPr>
            <a:r>
              <a:rPr lang="en" sz="2500" dirty="0"/>
              <a:t>2. Where is the writer Hans Christian Andersen from?</a:t>
            </a:r>
            <a:br>
              <a:rPr lang="en" sz="2500" dirty="0"/>
            </a:br>
            <a:endParaRPr sz="2500" dirty="0"/>
          </a:p>
          <a:p>
            <a:pPr marL="69850" lvl="0" algn="l" rtl="0">
              <a:spcBef>
                <a:spcPts val="0"/>
              </a:spcBef>
              <a:spcAft>
                <a:spcPts val="0"/>
              </a:spcAft>
              <a:buSzPts val="2500"/>
            </a:pPr>
            <a:r>
              <a:rPr lang="en" sz="2500" dirty="0"/>
              <a:t>3. Who wrote ‘Americanah’ and where are they from?</a:t>
            </a:r>
            <a:endParaRPr sz="2500" dirty="0"/>
          </a:p>
          <a:p>
            <a:pPr marL="0" lvl="0" indent="0" algn="l" rtl="0">
              <a:spcBef>
                <a:spcPts val="0"/>
              </a:spcBef>
              <a:spcAft>
                <a:spcPts val="0"/>
              </a:spcAft>
              <a:buNone/>
            </a:pPr>
            <a:endParaRPr sz="2500" dirty="0"/>
          </a:p>
          <a:p>
            <a:pPr marL="69850" lvl="0" algn="l" rtl="0">
              <a:spcBef>
                <a:spcPts val="0"/>
              </a:spcBef>
              <a:spcAft>
                <a:spcPts val="0"/>
              </a:spcAft>
              <a:buSzPts val="2500"/>
            </a:pPr>
            <a:r>
              <a:rPr lang="en" sz="2500" dirty="0"/>
              <a:t>4. ‘To Kill a Mockingbird’ and ‘Of Mice and Men’ are famous examples of literature from one particular country. Which country is this?</a:t>
            </a:r>
            <a:br>
              <a:rPr lang="en" sz="2500" dirty="0"/>
            </a:br>
            <a:endParaRPr sz="2500" dirty="0"/>
          </a:p>
          <a:p>
            <a:pPr marL="69850" lvl="0" algn="l" rtl="0">
              <a:spcBef>
                <a:spcPts val="0"/>
              </a:spcBef>
              <a:spcAft>
                <a:spcPts val="0"/>
              </a:spcAft>
              <a:buSzPts val="2500"/>
            </a:pPr>
            <a:r>
              <a:rPr lang="en" sz="2500" dirty="0"/>
              <a:t>5. ‘To Whom the Bells Tolls’ is set during which war, in which country?</a:t>
            </a:r>
            <a:endParaRPr sz="2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227250" y="222450"/>
            <a:ext cx="8689500" cy="469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dirty="0"/>
              <a:t>Using a language from one of the countries found in your answers from slide 2, please use Google Translate to locate Clue Three:</a:t>
            </a:r>
            <a:endParaRPr sz="2500" dirty="0"/>
          </a:p>
          <a:p>
            <a:pPr marL="0" lvl="0" indent="0" algn="l" rtl="0">
              <a:spcBef>
                <a:spcPts val="0"/>
              </a:spcBef>
              <a:spcAft>
                <a:spcPts val="0"/>
              </a:spcAft>
              <a:buNone/>
            </a:pPr>
            <a:endParaRPr sz="2500" dirty="0"/>
          </a:p>
          <a:p>
            <a:pPr marL="0" lvl="0" indent="0" algn="l" rtl="0">
              <a:spcBef>
                <a:spcPts val="0"/>
              </a:spcBef>
              <a:spcAft>
                <a:spcPts val="0"/>
              </a:spcAft>
              <a:buClr>
                <a:schemeClr val="dk1"/>
              </a:buClr>
              <a:buSzPts val="1100"/>
              <a:buFont typeface="Arial"/>
              <a:buNone/>
            </a:pPr>
            <a:r>
              <a:rPr lang="en" sz="2500" dirty="0"/>
              <a:t>"Entra en www.htaenglish.com</a:t>
            </a:r>
            <a:endParaRPr sz="2500" dirty="0"/>
          </a:p>
          <a:p>
            <a:pPr marL="0" lvl="0" indent="0" algn="l" rtl="0">
              <a:spcBef>
                <a:spcPts val="0"/>
              </a:spcBef>
              <a:spcAft>
                <a:spcPts val="0"/>
              </a:spcAft>
              <a:buNone/>
            </a:pPr>
            <a:r>
              <a:rPr lang="en" sz="2500" dirty="0"/>
              <a:t>Busque en la pestaña "más" y encuentre "pista tres".”</a:t>
            </a:r>
            <a:endParaRPr sz="2500" dirty="0"/>
          </a:p>
          <a:p>
            <a:pPr marL="0" lvl="0" indent="0" algn="l" rtl="0">
              <a:spcBef>
                <a:spcPts val="0"/>
              </a:spcBef>
              <a:spcAft>
                <a:spcPts val="0"/>
              </a:spcAft>
              <a:buNone/>
            </a:pPr>
            <a:endParaRPr sz="2500" dirty="0"/>
          </a:p>
          <a:p>
            <a:pPr marL="0" lvl="0" indent="0" algn="l" rtl="0">
              <a:spcBef>
                <a:spcPts val="0"/>
              </a:spcBef>
              <a:spcAft>
                <a:spcPts val="0"/>
              </a:spcAft>
              <a:buClr>
                <a:schemeClr val="dk1"/>
              </a:buClr>
              <a:buSzPts val="1100"/>
              <a:buFont typeface="Arial"/>
              <a:buNone/>
            </a:pPr>
            <a:r>
              <a:rPr lang="en" sz="2500" i="1" dirty="0"/>
              <a:t>The password is the answer to question 1 (use a capital letter for the first letter).</a:t>
            </a:r>
            <a:endParaRPr sz="2500" i="1" dirty="0"/>
          </a:p>
          <a:p>
            <a:pPr marL="0" lvl="0" indent="0" algn="l" rtl="0">
              <a:spcBef>
                <a:spcPts val="0"/>
              </a:spcBef>
              <a:spcAft>
                <a:spcPts val="0"/>
              </a:spcAft>
              <a:buNone/>
            </a:pPr>
            <a:endParaRPr sz="2500"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179</Words>
  <Application>Microsoft Office PowerPoint</Application>
  <PresentationFormat>On-screen Show (16:9)</PresentationFormat>
  <Paragraphs>16</Paragraphs>
  <Slides>3</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vt:i4>
      </vt:variant>
    </vt:vector>
  </HeadingPairs>
  <TitlesOfParts>
    <vt:vector size="5" baseType="lpstr">
      <vt:lpstr>Arial</vt:lpstr>
      <vt:lpstr>Simple Light</vt:lpstr>
      <vt:lpstr>Well done!  You’ve found Clue Two.</vt:lpstr>
      <vt:lpstr>What language was ‘Les Miserables’ originally written in?  2. Where is the writer Hans Christian Andersen from?  3. Who wrote ‘Americanah’ and where are they from?  4. ‘To Kill a Mockingbird’ and ‘Of Mice and Men’ are famous examples of literature from one particular country. Which country is this?  5. ‘To Whom the Bells Tolls’ is set during which war, in which country?</vt:lpstr>
      <vt:lpstr>Using a language from one of the countries found in your answers from slide 2, please use Google Translate to locate Clue Three:  "Entra en www.htaenglish.com Busque en la pestaña "más" y encuentre "pista tres".”  The password is the answer to question 1 (use a capital letter for the first letter).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 done!  You’ve found Clue Two.</dc:title>
  <dc:creator>Ford, Evie</dc:creator>
  <cp:lastModifiedBy>Ford, Evie</cp:lastModifiedBy>
  <cp:revision>3</cp:revision>
  <dcterms:modified xsi:type="dcterms:W3CDTF">2020-05-11T19:58:00Z</dcterms:modified>
</cp:coreProperties>
</file>